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4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7A501-EA0C-43C8-A394-4F535FBE08ED}" type="datetimeFigureOut">
              <a:rPr lang="sv-SE" smtClean="0"/>
              <a:t>2018-11-01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E9A7A-0F3F-4F32-92AD-652FAC0110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9088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7A501-EA0C-43C8-A394-4F535FBE08ED}" type="datetimeFigureOut">
              <a:rPr lang="sv-SE" smtClean="0"/>
              <a:t>2018-11-01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E9A7A-0F3F-4F32-92AD-652FAC0110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739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7A501-EA0C-43C8-A394-4F535FBE08ED}" type="datetimeFigureOut">
              <a:rPr lang="sv-SE" smtClean="0"/>
              <a:t>2018-11-01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E9A7A-0F3F-4F32-92AD-652FAC0110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5124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7A501-EA0C-43C8-A394-4F535FBE08ED}" type="datetimeFigureOut">
              <a:rPr lang="sv-SE" smtClean="0"/>
              <a:t>2018-11-01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E9A7A-0F3F-4F32-92AD-652FAC0110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082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7A501-EA0C-43C8-A394-4F535FBE08ED}" type="datetimeFigureOut">
              <a:rPr lang="sv-SE" smtClean="0"/>
              <a:t>2018-11-01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E9A7A-0F3F-4F32-92AD-652FAC0110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2147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7A501-EA0C-43C8-A394-4F535FBE08ED}" type="datetimeFigureOut">
              <a:rPr lang="sv-SE" smtClean="0"/>
              <a:t>2018-11-01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E9A7A-0F3F-4F32-92AD-652FAC0110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4844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7A501-EA0C-43C8-A394-4F535FBE08ED}" type="datetimeFigureOut">
              <a:rPr lang="sv-SE" smtClean="0"/>
              <a:t>2018-11-01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E9A7A-0F3F-4F32-92AD-652FAC0110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1974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7A501-EA0C-43C8-A394-4F535FBE08ED}" type="datetimeFigureOut">
              <a:rPr lang="sv-SE" smtClean="0"/>
              <a:t>2018-11-01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E9A7A-0F3F-4F32-92AD-652FAC0110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48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7A501-EA0C-43C8-A394-4F535FBE08ED}" type="datetimeFigureOut">
              <a:rPr lang="sv-SE" smtClean="0"/>
              <a:t>2018-11-01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E9A7A-0F3F-4F32-92AD-652FAC0110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9652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7A501-EA0C-43C8-A394-4F535FBE08ED}" type="datetimeFigureOut">
              <a:rPr lang="sv-SE" smtClean="0"/>
              <a:t>2018-11-01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E9A7A-0F3F-4F32-92AD-652FAC0110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47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7A501-EA0C-43C8-A394-4F535FBE08ED}" type="datetimeFigureOut">
              <a:rPr lang="sv-SE" smtClean="0"/>
              <a:t>2018-11-01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E9A7A-0F3F-4F32-92AD-652FAC0110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74951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7A501-EA0C-43C8-A394-4F535FBE08ED}" type="datetimeFigureOut">
              <a:rPr lang="sv-SE" smtClean="0"/>
              <a:t>2018-11-01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E9A7A-0F3F-4F32-92AD-652FAC0110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5240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606378" y="689789"/>
            <a:ext cx="9671222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sv-SE" sz="4000" b="1" dirty="0" smtClean="0">
                <a:latin typeface="Calibri" panose="020F0502020204030204" pitchFamily="34" charset="0"/>
              </a:rPr>
              <a:t>Manual</a:t>
            </a:r>
            <a:endParaRPr lang="sv-SE" sz="4000" b="1" dirty="0" smtClean="0">
              <a:effectLst/>
              <a:latin typeface="Lucida Sans Unicode" panose="020B0602030504020204" pitchFamily="34" charset="0"/>
            </a:endParaRPr>
          </a:p>
          <a:p>
            <a:pPr>
              <a:spcAft>
                <a:spcPts val="0"/>
              </a:spcAft>
            </a:pPr>
            <a:r>
              <a:rPr lang="sv-SE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sv-SE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sv-SE" sz="4800" b="0" dirty="0" smtClean="0">
                <a:effectLst/>
                <a:latin typeface="Calibri" panose="020F0502020204030204" pitchFamily="34" charset="0"/>
                <a:cs typeface="Lucida Sans Unicode" panose="020B0602030504020204" pitchFamily="34" charset="0"/>
              </a:rPr>
              <a:t>PS-Självservice</a:t>
            </a:r>
            <a:endParaRPr lang="sv-SE" sz="2000" b="1" dirty="0" smtClean="0">
              <a:effectLst/>
              <a:latin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sv-SE" sz="2000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Visma</a:t>
            </a:r>
            <a:r>
              <a:rPr lang="sv-SE" sz="20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sv-SE" sz="2000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Window</a:t>
            </a:r>
            <a:endParaRPr lang="sv-SE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v-SE" sz="4000" b="1" dirty="0" smtClean="0">
                <a:effectLst/>
                <a:latin typeface="Calibri" panose="020F0502020204030204" pitchFamily="34" charset="0"/>
              </a:rPr>
              <a:t> </a:t>
            </a:r>
            <a:endParaRPr lang="sv-SE" sz="2400" b="1" dirty="0" smtClean="0">
              <a:effectLst/>
              <a:latin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sv-SE" sz="4000" b="1" dirty="0" smtClean="0">
                <a:effectLst/>
                <a:latin typeface="Calibri" panose="020F0502020204030204" pitchFamily="34" charset="0"/>
              </a:rPr>
              <a:t>Medarbetare</a:t>
            </a:r>
            <a:endParaRPr lang="sv-SE" sz="2400" b="1" dirty="0">
              <a:latin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endParaRPr lang="sv-SE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828040">
              <a:spcAft>
                <a:spcPts val="0"/>
              </a:spcAft>
            </a:pPr>
            <a:r>
              <a:rPr lang="sv-SE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Support</a:t>
            </a:r>
            <a:endParaRPr lang="sv-SE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828040">
              <a:spcAft>
                <a:spcPts val="0"/>
              </a:spcAft>
            </a:pPr>
            <a:r>
              <a:rPr lang="sv-SE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sv-SE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828040">
              <a:spcAft>
                <a:spcPts val="0"/>
              </a:spcAft>
            </a:pPr>
            <a:r>
              <a:rPr lang="sv-SE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 du frågor/funderingar kontakta i så fall någon av oss:</a:t>
            </a:r>
            <a:endParaRPr lang="sv-SE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828040">
              <a:spcAft>
                <a:spcPts val="0"/>
              </a:spcAft>
            </a:pPr>
            <a:r>
              <a:rPr lang="sv-SE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Lönecentrum		0550-869 60 	lonecentrum@kristinehamn.se</a:t>
            </a:r>
            <a:endParaRPr lang="sv-SE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828040">
              <a:spcAft>
                <a:spcPts val="0"/>
              </a:spcAft>
            </a:pP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sv-S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6" name="Picture 2" descr="Lonecentrum_CMYK_utskrif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611" y="307975"/>
            <a:ext cx="2103437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9981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1524000" y="2032556"/>
            <a:ext cx="81225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1524000" algn="l"/>
              </a:tabLst>
            </a:pPr>
            <a:r>
              <a:rPr lang="sv-SE" sz="20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Vad är PS - Självservice?</a:t>
            </a:r>
            <a:endParaRPr lang="sv-S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sv-SE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 registrerar namn och födelsedatum på barn under 12 år. Utan denna uppgift kan du inte rapportera föräldraledigheter.</a:t>
            </a:r>
            <a:endParaRPr lang="sv-S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sv-SE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 ändrar din adress.</a:t>
            </a:r>
            <a:endParaRPr lang="sv-S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sv-SE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 rapporterar din frånvaro, extra tid, </a:t>
            </a:r>
            <a:r>
              <a:rPr lang="sv-SE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turbyten</a:t>
            </a:r>
            <a:r>
              <a:rPr lang="sv-SE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sv-S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sv-SE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 rapporterar obekväm arbetstid och beredskap.</a:t>
            </a:r>
            <a:endParaRPr lang="sv-S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sv-SE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 ser innestående semester och </a:t>
            </a:r>
            <a:r>
              <a:rPr lang="sv-SE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komptid</a:t>
            </a:r>
            <a:r>
              <a:rPr lang="sv-SE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sv-S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sv-SE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 ser preliminärt lönebesked, samt föregående lönebesked.</a:t>
            </a:r>
            <a:endParaRPr lang="sv-S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sv-SE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 rapporterar inrikes resor. </a:t>
            </a:r>
            <a:r>
              <a:rPr lang="sv-SE" sz="2400" b="1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Reseräkning se separat lathund.</a:t>
            </a:r>
            <a:endParaRPr lang="sv-S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v-SE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sv-S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spcAft>
                <a:spcPts val="0"/>
              </a:spcAft>
            </a:pPr>
            <a:r>
              <a:rPr lang="sv-SE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sv-S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v-SE" sz="2400" b="1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Inloggning</a:t>
            </a:r>
            <a:endParaRPr lang="sv-S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v-SE" sz="20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Programmet för </a:t>
            </a:r>
            <a:r>
              <a:rPr lang="sv-SE" sz="2000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Wisma</a:t>
            </a:r>
            <a:r>
              <a:rPr lang="sv-SE" sz="20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sv-SE" sz="2000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Window</a:t>
            </a:r>
            <a:r>
              <a:rPr lang="sv-SE" sz="20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hittar du på kommunens intranät</a:t>
            </a:r>
            <a:endParaRPr lang="sv-S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v-SE" sz="20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sv-SE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Picture 2" descr="Lonecentrum_CMYK_utskrif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611" y="307975"/>
            <a:ext cx="2103437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7539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onecentrum_CMYK_utskrif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611" y="307975"/>
            <a:ext cx="2103437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ruta 2"/>
          <p:cNvSpPr txBox="1"/>
          <p:nvPr/>
        </p:nvSpPr>
        <p:spPr>
          <a:xfrm>
            <a:off x="3130378" y="3484606"/>
            <a:ext cx="5056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Bild saknas. Det ska vara </a:t>
            </a:r>
            <a:r>
              <a:rPr lang="sv-SE" dirty="0" err="1" smtClean="0"/>
              <a:t>skärmdump</a:t>
            </a:r>
            <a:r>
              <a:rPr lang="sv-SE" dirty="0" smtClean="0"/>
              <a:t> på första sidan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152" y="1812558"/>
            <a:ext cx="10540426" cy="2837595"/>
          </a:xfrm>
          <a:prstGeom prst="rect">
            <a:avLst/>
          </a:prstGeom>
        </p:spPr>
      </p:pic>
      <p:sp>
        <p:nvSpPr>
          <p:cNvPr id="5" name="textruta 4"/>
          <p:cNvSpPr txBox="1"/>
          <p:nvPr/>
        </p:nvSpPr>
        <p:spPr>
          <a:xfrm>
            <a:off x="8839199" y="2008554"/>
            <a:ext cx="554893" cy="28135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3782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onecentrum_CMYK_utskrif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611" y="307975"/>
            <a:ext cx="2103437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Bildobjekt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611" y="2015640"/>
            <a:ext cx="11411453" cy="4295775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276611" y="1158523"/>
            <a:ext cx="1141145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b="1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Kalender:</a:t>
            </a:r>
            <a:r>
              <a:rPr lang="sv-SE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v-SE" sz="16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här kan du enkelt rapportera frånvaro, </a:t>
            </a:r>
            <a:r>
              <a:rPr lang="sv-SE" sz="1600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turbyte</a:t>
            </a:r>
            <a:r>
              <a:rPr lang="sv-SE" sz="16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och avvikande tjänstgöring. Klicka på den gröna </a:t>
            </a:r>
            <a:r>
              <a:rPr lang="sv-SE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rutan ”lägg till aktivitet” eller k</a:t>
            </a:r>
            <a:r>
              <a:rPr lang="sv-SE" sz="16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licka i det vita fältet under arbetad tid den dagen du vill rapportera, klicka sedan på vad du vill rapportera. Du kan välja om du vill se</a:t>
            </a:r>
          </a:p>
          <a:p>
            <a:r>
              <a:rPr lang="sv-SE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sv-SE" sz="16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alendern för hela månaden, vecka eller dag. Du byter månad genom att klicka på pilarna.</a:t>
            </a:r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4117287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onecentrum_CMYK_utskrif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611" y="307975"/>
            <a:ext cx="2103437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Bildobjekt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701" y="2304837"/>
            <a:ext cx="5200264" cy="3660046"/>
          </a:xfrm>
          <a:prstGeom prst="rect">
            <a:avLst/>
          </a:prstGeom>
        </p:spPr>
      </p:pic>
      <p:sp>
        <p:nvSpPr>
          <p:cNvPr id="4" name="textruta 3"/>
          <p:cNvSpPr txBox="1"/>
          <p:nvPr/>
        </p:nvSpPr>
        <p:spPr>
          <a:xfrm>
            <a:off x="518984" y="1441622"/>
            <a:ext cx="51156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Klickar du på                            får du upp följande ruta</a:t>
            </a:r>
          </a:p>
          <a:p>
            <a:r>
              <a:rPr lang="sv-SE" dirty="0"/>
              <a:t>o</a:t>
            </a:r>
            <a:r>
              <a:rPr lang="sv-SE" dirty="0" smtClean="0"/>
              <a:t>ch kan välja vad du vill registrera. </a:t>
            </a:r>
          </a:p>
          <a:p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4264" y="1363278"/>
            <a:ext cx="1390650" cy="447675"/>
          </a:xfrm>
          <a:prstGeom prst="rect">
            <a:avLst/>
          </a:prstGeom>
        </p:spPr>
      </p:pic>
      <p:sp>
        <p:nvSpPr>
          <p:cNvPr id="6" name="textruta 5"/>
          <p:cNvSpPr txBox="1"/>
          <p:nvPr/>
        </p:nvSpPr>
        <p:spPr>
          <a:xfrm>
            <a:off x="3174914" y="1441621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	</a:t>
            </a:r>
          </a:p>
        </p:txBody>
      </p:sp>
      <p:cxnSp>
        <p:nvCxnSpPr>
          <p:cNvPr id="8" name="Rak 7"/>
          <p:cNvCxnSpPr/>
          <p:nvPr/>
        </p:nvCxnSpPr>
        <p:spPr>
          <a:xfrm>
            <a:off x="5848865" y="301407"/>
            <a:ext cx="0" cy="61817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ruta 8"/>
          <p:cNvSpPr txBox="1"/>
          <p:nvPr/>
        </p:nvSpPr>
        <p:spPr>
          <a:xfrm>
            <a:off x="5906530" y="1463547"/>
            <a:ext cx="54613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Klickar du på det vita fältet under arbetstiden får du upp</a:t>
            </a:r>
          </a:p>
          <a:p>
            <a:r>
              <a:rPr lang="sv-SE" dirty="0"/>
              <a:t>f</a:t>
            </a:r>
            <a:r>
              <a:rPr lang="sv-SE" dirty="0" smtClean="0"/>
              <a:t>öljande ruta och kan välja vad du vill registrera.</a:t>
            </a:r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5253" y="2304837"/>
            <a:ext cx="2895600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032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onecentrum_CMYK_utskrif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611" y="307975"/>
            <a:ext cx="2103437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Bildobjekt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73978" y="189075"/>
            <a:ext cx="2895600" cy="2324100"/>
          </a:xfrm>
          <a:prstGeom prst="rect">
            <a:avLst/>
          </a:prstGeom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48770" y="1305416"/>
            <a:ext cx="6577270" cy="2522536"/>
          </a:xfrm>
          <a:prstGeom prst="rect">
            <a:avLst/>
          </a:prstGeom>
          <a:ln w="12700">
            <a:solidFill>
              <a:srgbClr val="0070C0"/>
            </a:solidFill>
          </a:ln>
        </p:spPr>
      </p:pic>
      <p:sp>
        <p:nvSpPr>
          <p:cNvPr id="6" name="Rektangel 5"/>
          <p:cNvSpPr/>
          <p:nvPr/>
        </p:nvSpPr>
        <p:spPr>
          <a:xfrm>
            <a:off x="-61139" y="1290956"/>
            <a:ext cx="308983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Välj Frånvaroorsak, vid heldag lämnas klockslag tomt.</a:t>
            </a:r>
            <a:endParaRPr lang="sv-SE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Vid frånvaro flera dagar måste slutdatum fyllas i annars sätts samma datum på start och slut.</a:t>
            </a:r>
            <a:r>
              <a:rPr lang="sv-SE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v-SE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Vid del av dag måste klockslag rapporteras (</a:t>
            </a:r>
            <a:r>
              <a:rPr lang="sv-SE" sz="1400" b="1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gick hem 12:00</a:t>
            </a:r>
            <a:r>
              <a:rPr lang="sv-SE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r>
              <a:rPr lang="sv-SE" sz="1400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kl</a:t>
            </a:r>
            <a:r>
              <a:rPr lang="sv-SE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from 12:00 </a:t>
            </a:r>
            <a:r>
              <a:rPr lang="sv-SE" sz="1400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kl</a:t>
            </a:r>
            <a:r>
              <a:rPr lang="sv-SE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tom: tomt, </a:t>
            </a:r>
            <a:r>
              <a:rPr lang="sv-SE" sz="1400" b="1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kom till jobbet 12:00</a:t>
            </a:r>
            <a:r>
              <a:rPr lang="sv-SE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r>
              <a:rPr lang="sv-SE" sz="1400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kl</a:t>
            </a:r>
            <a:r>
              <a:rPr lang="sv-SE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from tomt, </a:t>
            </a:r>
            <a:r>
              <a:rPr lang="sv-SE" sz="1400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kl</a:t>
            </a:r>
            <a:r>
              <a:rPr lang="sv-SE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tom: 12:00)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Om det gäller sjukdom, bocka i rutan tillsvidare. Slutdatum anges när man är åter i arbete. </a:t>
            </a:r>
            <a:endParaRPr lang="sv-SE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1400" b="1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OBS! Vid t ex partiell frånvaro – del av dag under en period - anger du istället vilken procent du är frånvarande, t ex 50 procent anges som 50 i omfattning.</a:t>
            </a:r>
            <a:r>
              <a:rPr lang="sv-SE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Du kan lägga till ett meddelande. Om ledigheten gäller enskild angelägenhet måste meddelande anges (vad ledigheten avser och släktskap)</a:t>
            </a:r>
            <a:endParaRPr lang="sv-SE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Klicka på Spara</a:t>
            </a:r>
            <a:r>
              <a:rPr lang="sv-SE" sz="1400" b="1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sv-SE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558" y="3922445"/>
            <a:ext cx="2817340" cy="1247775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558" y="5225091"/>
            <a:ext cx="2817340" cy="1430383"/>
          </a:xfrm>
          <a:prstGeom prst="rect">
            <a:avLst/>
          </a:prstGeom>
        </p:spPr>
      </p:pic>
      <p:sp>
        <p:nvSpPr>
          <p:cNvPr id="9" name="textruta 8"/>
          <p:cNvSpPr txBox="1"/>
          <p:nvPr/>
        </p:nvSpPr>
        <p:spPr>
          <a:xfrm>
            <a:off x="6492778" y="3922445"/>
            <a:ext cx="553673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/>
              <a:t>Så länge chefen inte har tillstyrkt/beviljat ledigheten kan du ändra eller ta bort det du rapporterat in. </a:t>
            </a:r>
          </a:p>
          <a:p>
            <a:r>
              <a:rPr lang="sv-SE" sz="1400" dirty="0"/>
              <a:t>Så här gör du:</a:t>
            </a:r>
          </a:p>
          <a:p>
            <a:r>
              <a:rPr lang="sv-SE" sz="1400" dirty="0"/>
              <a:t>Klicka på den aktuella posten. Då kommer detaljbilden upp. Klicka på </a:t>
            </a:r>
            <a:r>
              <a:rPr lang="sv-SE" sz="1400" b="1" dirty="0"/>
              <a:t>Ta bort</a:t>
            </a:r>
            <a:r>
              <a:rPr lang="sv-SE" sz="1400" dirty="0"/>
              <a:t> eller </a:t>
            </a:r>
            <a:r>
              <a:rPr lang="sv-SE" sz="1400" b="1" dirty="0"/>
              <a:t>Ändra. </a:t>
            </a:r>
            <a:r>
              <a:rPr lang="sv-SE" sz="1400" dirty="0"/>
              <a:t>Din chef kan ändra posten fram tills att den är lönebearbetad, dvs fram tills innan den gått med på din lön. Ska posten ändras efter att den är lönebearbetad, måste </a:t>
            </a:r>
            <a:r>
              <a:rPr lang="sv-SE" sz="1400" b="1" u="sng" dirty="0"/>
              <a:t>din chef</a:t>
            </a:r>
            <a:r>
              <a:rPr lang="sv-SE" sz="1400" dirty="0"/>
              <a:t> kontakta Lönecentrum för ändring</a:t>
            </a:r>
          </a:p>
        </p:txBody>
      </p:sp>
      <p:sp>
        <p:nvSpPr>
          <p:cNvPr id="10" name="Rektangel 9"/>
          <p:cNvSpPr/>
          <p:nvPr/>
        </p:nvSpPr>
        <p:spPr>
          <a:xfrm>
            <a:off x="3530558" y="3846505"/>
            <a:ext cx="8439020" cy="26201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 10"/>
          <p:cNvSpPr/>
          <p:nvPr/>
        </p:nvSpPr>
        <p:spPr>
          <a:xfrm>
            <a:off x="9224318" y="876427"/>
            <a:ext cx="2594919" cy="4095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textruta 12"/>
          <p:cNvSpPr txBox="1"/>
          <p:nvPr/>
        </p:nvSpPr>
        <p:spPr>
          <a:xfrm>
            <a:off x="345990" y="981793"/>
            <a:ext cx="1066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Frånvaro: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18461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onecentrum_CMYK_utskrif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611" y="307975"/>
            <a:ext cx="2103437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Bildobjekt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3405" y="468014"/>
            <a:ext cx="2847975" cy="1789155"/>
          </a:xfrm>
          <a:prstGeom prst="rect">
            <a:avLst/>
          </a:prstGeom>
        </p:spPr>
      </p:pic>
      <p:sp>
        <p:nvSpPr>
          <p:cNvPr id="4" name="textruta 3"/>
          <p:cNvSpPr txBox="1"/>
          <p:nvPr/>
        </p:nvSpPr>
        <p:spPr>
          <a:xfrm>
            <a:off x="650789" y="1458097"/>
            <a:ext cx="962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err="1" smtClean="0"/>
              <a:t>Turbyte</a:t>
            </a:r>
            <a:r>
              <a:rPr lang="sv-SE" dirty="0" smtClean="0"/>
              <a:t>:</a:t>
            </a:r>
            <a:endParaRPr lang="sv-SE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980" y="1827429"/>
            <a:ext cx="8052616" cy="4940258"/>
          </a:xfrm>
          <a:prstGeom prst="rect">
            <a:avLst/>
          </a:prstGeom>
        </p:spPr>
      </p:pic>
      <p:sp>
        <p:nvSpPr>
          <p:cNvPr id="7" name="Rektangel 6"/>
          <p:cNvSpPr/>
          <p:nvPr/>
        </p:nvSpPr>
        <p:spPr>
          <a:xfrm>
            <a:off x="8842289" y="1307072"/>
            <a:ext cx="2570205" cy="33569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7"/>
          <p:cNvSpPr/>
          <p:nvPr/>
        </p:nvSpPr>
        <p:spPr>
          <a:xfrm>
            <a:off x="8499839" y="2257169"/>
            <a:ext cx="32551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1400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Turbyte</a:t>
            </a:r>
            <a:r>
              <a:rPr lang="sv-SE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används när du själv av någon anledning måste byta arbetstid.  </a:t>
            </a:r>
            <a:r>
              <a:rPr lang="sv-SE" sz="1400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Turbyte</a:t>
            </a:r>
            <a:r>
              <a:rPr lang="sv-SE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ersätter de klockslag som finns på anställningens schema denna dag.</a:t>
            </a:r>
            <a:endParaRPr lang="sv-SE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v-SE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Du byter turer med samma antal timmar mot varandra. </a:t>
            </a:r>
            <a:r>
              <a:rPr lang="sv-SE" sz="1400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OB-tillägg</a:t>
            </a:r>
            <a:r>
              <a:rPr lang="sv-SE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utbetalas enligt den nya tiden.</a:t>
            </a:r>
            <a:endParaRPr lang="sv-SE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Registrera de nya klockslagen.</a:t>
            </a:r>
            <a:endParaRPr lang="sv-SE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För att registrera </a:t>
            </a:r>
            <a:r>
              <a:rPr lang="sv-SE" sz="1400" u="sng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Ledig</a:t>
            </a:r>
            <a:r>
              <a:rPr lang="sv-SE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bockas rutan i framför Ledig. </a:t>
            </a:r>
            <a:endParaRPr lang="sv-SE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Markera Bemanningstyp Byte av pass, spara. </a:t>
            </a:r>
            <a:endParaRPr lang="sv-SE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Skriv Meddelande till chefen, spara meddelandet. Spara posten</a:t>
            </a:r>
            <a:r>
              <a:rPr lang="sv-SE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sv-SE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Så länge chefen inte har beviljat turbytet kan du ändra/ta bort det du rapporterat.</a:t>
            </a:r>
            <a:r>
              <a:rPr lang="sv-SE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v-SE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</a:t>
            </a:r>
            <a:r>
              <a:rPr lang="sv-SE" sz="1400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turbyte</a:t>
            </a:r>
            <a:r>
              <a:rPr lang="sv-SE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till ledig dag måste tas bort i vyn </a:t>
            </a:r>
            <a:r>
              <a:rPr lang="sv-SE" sz="1400" b="1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dag, </a:t>
            </a:r>
            <a:r>
              <a:rPr lang="sv-SE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annars syns den ej)</a:t>
            </a:r>
            <a:endParaRPr lang="sv-SE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016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onecentrum_CMYK_utskrif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611" y="307975"/>
            <a:ext cx="2103437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ktangel 3"/>
          <p:cNvSpPr/>
          <p:nvPr/>
        </p:nvSpPr>
        <p:spPr>
          <a:xfrm>
            <a:off x="3048000" y="212095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sv-SE" dirty="0"/>
          </a:p>
        </p:txBody>
      </p:sp>
      <p:sp>
        <p:nvSpPr>
          <p:cNvPr id="5" name="textruta 4"/>
          <p:cNvSpPr txBox="1"/>
          <p:nvPr/>
        </p:nvSpPr>
        <p:spPr>
          <a:xfrm>
            <a:off x="8354646" y="2489200"/>
            <a:ext cx="288387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dirty="0"/>
              <a:t>Avvikande tjänstgöring: </a:t>
            </a:r>
            <a:endParaRPr lang="sv-SE" sz="1400" dirty="0"/>
          </a:p>
          <a:p>
            <a:pPr lvl="0"/>
            <a:r>
              <a:rPr lang="sv-SE" sz="1400" dirty="0"/>
              <a:t>Välj </a:t>
            </a:r>
            <a:r>
              <a:rPr lang="sv-SE" sz="1400" b="1" dirty="0"/>
              <a:t>Ersättningsorsak </a:t>
            </a:r>
            <a:endParaRPr lang="sv-SE" sz="1400" b="1" dirty="0" smtClean="0"/>
          </a:p>
          <a:p>
            <a:pPr lvl="0"/>
            <a:r>
              <a:rPr lang="sv-SE" sz="1400" dirty="0" smtClean="0"/>
              <a:t>Skriv </a:t>
            </a:r>
            <a:r>
              <a:rPr lang="sv-SE" sz="1400" b="1" dirty="0"/>
              <a:t>Datum </a:t>
            </a:r>
            <a:r>
              <a:rPr lang="sv-SE" sz="1400" dirty="0"/>
              <a:t>(dubbelklickar du på datumfältet får du upp en datumkalender) och </a:t>
            </a:r>
            <a:r>
              <a:rPr lang="sv-SE" sz="1400" b="1" dirty="0"/>
              <a:t>Tid from och tom </a:t>
            </a:r>
            <a:endParaRPr lang="sv-SE" sz="1400" dirty="0"/>
          </a:p>
          <a:p>
            <a:pPr lvl="0"/>
            <a:r>
              <a:rPr lang="sv-SE" sz="1400" dirty="0"/>
              <a:t>Skriv </a:t>
            </a:r>
            <a:r>
              <a:rPr lang="sv-SE" sz="1400" dirty="0" err="1"/>
              <a:t>ev</a:t>
            </a:r>
            <a:r>
              <a:rPr lang="sv-SE" sz="1400" dirty="0"/>
              <a:t> rast</a:t>
            </a:r>
            <a:r>
              <a:rPr lang="sv-SE" sz="1400" b="1" dirty="0"/>
              <a:t> Klockslag from </a:t>
            </a:r>
            <a:r>
              <a:rPr lang="sv-SE" sz="1400" dirty="0"/>
              <a:t>och </a:t>
            </a:r>
            <a:r>
              <a:rPr lang="sv-SE" sz="1400" b="1" dirty="0"/>
              <a:t>antal min</a:t>
            </a:r>
            <a:endParaRPr lang="sv-SE" sz="1400" dirty="0"/>
          </a:p>
          <a:p>
            <a:pPr lvl="0"/>
            <a:r>
              <a:rPr lang="sv-SE" sz="1400" dirty="0"/>
              <a:t>Välj </a:t>
            </a:r>
            <a:r>
              <a:rPr lang="sv-SE" sz="1400" b="1" dirty="0"/>
              <a:t>Bemanningstyp. </a:t>
            </a:r>
            <a:endParaRPr lang="sv-SE" sz="1400" b="1" dirty="0" smtClean="0"/>
          </a:p>
          <a:p>
            <a:pPr lvl="0"/>
            <a:r>
              <a:rPr lang="sv-SE" sz="1400" dirty="0" smtClean="0"/>
              <a:t>Skriv </a:t>
            </a:r>
            <a:r>
              <a:rPr lang="sv-SE" sz="1400" dirty="0"/>
              <a:t>meddelande till chefen och </a:t>
            </a:r>
            <a:r>
              <a:rPr lang="sv-SE" sz="1400" b="1" dirty="0"/>
              <a:t>Spara.</a:t>
            </a:r>
            <a:endParaRPr lang="sv-SE" sz="1400" dirty="0"/>
          </a:p>
          <a:p>
            <a:r>
              <a:rPr lang="sv-SE" sz="1400" dirty="0"/>
              <a:t>Så länge chefen inte har beviljat avvikande tjänstgöring kan du ändra/ta bort det du </a:t>
            </a:r>
            <a:r>
              <a:rPr lang="sv-SE" sz="1400" dirty="0" smtClean="0"/>
              <a:t>rapporterat.</a:t>
            </a:r>
            <a:endParaRPr lang="sv-SE" sz="1400" dirty="0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839" y="1882287"/>
            <a:ext cx="7472480" cy="2392729"/>
          </a:xfrm>
          <a:prstGeom prst="rect">
            <a:avLst/>
          </a:prstGeom>
        </p:spPr>
      </p:pic>
      <p:pic>
        <p:nvPicPr>
          <p:cNvPr id="10" name="Bildobjekt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29308" y="247829"/>
            <a:ext cx="2809875" cy="2181225"/>
          </a:xfrm>
          <a:prstGeom prst="rect">
            <a:avLst/>
          </a:prstGeom>
        </p:spPr>
      </p:pic>
      <p:sp>
        <p:nvSpPr>
          <p:cNvPr id="11" name="textruta 10"/>
          <p:cNvSpPr txBox="1"/>
          <p:nvPr/>
        </p:nvSpPr>
        <p:spPr>
          <a:xfrm>
            <a:off x="8921260" y="1751077"/>
            <a:ext cx="2625969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77680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582</Words>
  <Application>Microsoft Office PowerPoint</Application>
  <PresentationFormat>Bredbild</PresentationFormat>
  <Paragraphs>57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Lucida Sans Unicode</vt:lpstr>
      <vt:lpstr>Symbol</vt:lpstr>
      <vt:lpstr>Times New Roman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Kristinehamns kommun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Charlotte Rolfsson</dc:creator>
  <cp:lastModifiedBy>Anna Wennergrund Iderström</cp:lastModifiedBy>
  <cp:revision>17</cp:revision>
  <dcterms:created xsi:type="dcterms:W3CDTF">2016-11-10T15:33:25Z</dcterms:created>
  <dcterms:modified xsi:type="dcterms:W3CDTF">2018-11-01T08:36:25Z</dcterms:modified>
</cp:coreProperties>
</file>